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2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32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6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67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8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29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91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56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41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FDDF-8B44-4A1A-ADBA-4A0758CB3F8A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B0FB-B05A-4B14-98A8-F4DCDCA731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3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0818" y="1527504"/>
            <a:ext cx="623454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新型コロナウイルス感染症は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咳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くしゃみや、２ｍ以内でマスクをせずに会話を行うことで生じる飛沫が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目・鼻・口に入ること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感染します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（飛沫感染）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ウイルスがついた手で目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鼻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口に触れること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で感染します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（接触感染）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感染を防止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るための行動を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自ら考え実践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しましょう。</a:t>
            </a:r>
            <a:endParaRPr lang="ja-JP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0818" y="4630126"/>
            <a:ext cx="6225886" cy="3693319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altLang="ja-JP" sz="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感染防止の３つの基本（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身体的距離の確保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人込みの中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着用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手洗い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）を徹底しましょう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「３つの密」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（密閉、密集、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密接）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を回避しましょう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毎日の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健康チェック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を欠かさずに行いましょう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風邪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症状があるときは、外出を避け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、症状が長引く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ときや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息苦しさや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高熱など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強い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症状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がある時は、かかりつけ　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医や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保健所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に相談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ja-JP" sz="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90799" y="9374484"/>
            <a:ext cx="1676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長  野  県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3455" y="334175"/>
            <a:ext cx="6234545" cy="5861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信州版「新たな日常の</a:t>
            </a:r>
            <a:r>
              <a:rPr kumimoji="1" lang="ja-JP" altLang="en-US" sz="28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すゝめ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180974"/>
            <a:ext cx="6858000" cy="9725025"/>
          </a:xfrm>
          <a:prstGeom prst="rect">
            <a:avLst/>
          </a:prstGeom>
          <a:noFill/>
          <a:ln w="406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-95250" y="2437"/>
            <a:ext cx="1466851" cy="1192434"/>
            <a:chOff x="0" y="30538"/>
            <a:chExt cx="1466851" cy="1192434"/>
          </a:xfrm>
        </p:grpSpPr>
        <p:sp>
          <p:nvSpPr>
            <p:cNvPr id="15" name="楕円 14"/>
            <p:cNvSpPr/>
            <p:nvPr/>
          </p:nvSpPr>
          <p:spPr>
            <a:xfrm>
              <a:off x="114300" y="30538"/>
              <a:ext cx="1238250" cy="119243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0" y="410645"/>
              <a:ext cx="1466851" cy="432220"/>
            </a:xfrm>
            <a:prstGeom prst="rect">
              <a:avLst/>
            </a:prstGeom>
            <a:noFill/>
          </p:spPr>
          <p:txBody>
            <a:bodyPr wrap="square" tIns="108000" rtlCol="0" anchor="ctr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県民の皆様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333026" y="8602823"/>
            <a:ext cx="6191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今後専門家の方々からの意見により文言等の修正の可能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性があります。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24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11728" y="1183052"/>
            <a:ext cx="62345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事業者の皆様は、次の取組をお願いします。</a:t>
            </a:r>
            <a:endParaRPr lang="ja-JP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90799" y="9374484"/>
            <a:ext cx="1676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長  野  県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180974"/>
            <a:ext cx="6858000" cy="9725025"/>
          </a:xfrm>
          <a:prstGeom prst="rect">
            <a:avLst/>
          </a:prstGeom>
          <a:noFill/>
          <a:ln w="406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3824" y="283208"/>
            <a:ext cx="6734176" cy="5861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信州版「新たな日常の</a:t>
            </a:r>
            <a:r>
              <a:rPr kumimoji="1" lang="ja-JP" altLang="en-US" sz="2800" b="1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すゝめ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3026" y="1690883"/>
            <a:ext cx="6231948" cy="7017306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indent="-457200"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マスク着用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小まめな手洗い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をスタッフに徹底させ</a:t>
            </a:r>
            <a:r>
              <a:rPr lang="ja-JP" altLang="en-US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しょう。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スタッフの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体調管理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健康チェック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行いましょう。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また、発熱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の症状などがある人が</a:t>
            </a:r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休みやすい環境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整え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ましょう。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「３つの密」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（密閉、密集、密接）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を作らない環境の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整備に取り組みましょう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施設内の</a:t>
            </a:r>
            <a:r>
              <a:rPr lang="ja-JP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定期的な</a:t>
            </a:r>
            <a:r>
              <a:rPr lang="ja-JP" altLang="ja-JP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換気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設備、器具などの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定期的な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毒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・洗浄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を行いましょう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在宅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勤務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や、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時差出勤、交代制勤務などによる勤務時間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の分散等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を推進</a:t>
            </a:r>
            <a:r>
              <a:rPr lang="ja-JP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しましょう。</a:t>
            </a: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ja-JP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○お客様にも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咳エチケット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手洗い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を呼びかけましょう。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endParaRPr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「新型コロナウイルス対策推進宣言」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を積極的に行う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-457200"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お店の取組をお客様に</a:t>
            </a: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お知らせしましょう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-95250" y="-7088"/>
            <a:ext cx="1466851" cy="1192434"/>
            <a:chOff x="0" y="30538"/>
            <a:chExt cx="1466851" cy="1192434"/>
          </a:xfrm>
        </p:grpSpPr>
        <p:sp>
          <p:nvSpPr>
            <p:cNvPr id="13" name="楕円 12"/>
            <p:cNvSpPr/>
            <p:nvPr/>
          </p:nvSpPr>
          <p:spPr>
            <a:xfrm>
              <a:off x="114300" y="30538"/>
              <a:ext cx="1238250" cy="119243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0" y="426034"/>
              <a:ext cx="1466851" cy="401442"/>
            </a:xfrm>
            <a:prstGeom prst="rect">
              <a:avLst/>
            </a:prstGeom>
            <a:noFill/>
          </p:spPr>
          <p:txBody>
            <a:bodyPr wrap="square" tIns="108000" rtlCol="0" anchor="ctr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事業者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の皆様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333026" y="8787489"/>
            <a:ext cx="6191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今後専門家の方々からの意見により文言等の修正の可能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性があります。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85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415</Words>
  <Application>Microsoft Office PowerPoint</Application>
  <PresentationFormat>A4 210 x 297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37</cp:revision>
  <cp:lastPrinted>2020-05-28T09:58:09Z</cp:lastPrinted>
  <dcterms:created xsi:type="dcterms:W3CDTF">2020-05-27T10:38:58Z</dcterms:created>
  <dcterms:modified xsi:type="dcterms:W3CDTF">2020-05-29T04:42:35Z</dcterms:modified>
</cp:coreProperties>
</file>